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12192000" cy="6858000"/>
  <p:notesSz cx="7077075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BA9B-2970-41F2-A092-9D9E0F3242D8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71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471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1E3F-274C-47E7-BC4E-2787E1EE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C3AE-1997-4526-AE23-16B092E5550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826B-2777-44AA-BC0F-23B7F8DE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0" t="18906" r="5118" b="17188"/>
          <a:stretch/>
        </p:blipFill>
        <p:spPr bwMode="auto">
          <a:xfrm>
            <a:off x="451830" y="276818"/>
            <a:ext cx="11068487" cy="62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6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1" t="56856" r="7800" b="23683"/>
          <a:stretch/>
        </p:blipFill>
        <p:spPr bwMode="auto">
          <a:xfrm>
            <a:off x="640079" y="914399"/>
            <a:ext cx="10495642" cy="49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4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Steve's Computer</dc:creator>
  <cp:lastModifiedBy>Administrator</cp:lastModifiedBy>
  <cp:revision>30</cp:revision>
  <cp:lastPrinted>2014-08-25T14:14:21Z</cp:lastPrinted>
  <dcterms:created xsi:type="dcterms:W3CDTF">2014-08-25T04:40:41Z</dcterms:created>
  <dcterms:modified xsi:type="dcterms:W3CDTF">2017-01-11T20:30:31Z</dcterms:modified>
</cp:coreProperties>
</file>